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61" r:id="rId5"/>
    <p:sldId id="266" r:id="rId6"/>
    <p:sldId id="267" r:id="rId7"/>
    <p:sldId id="260" r:id="rId8"/>
    <p:sldId id="265" r:id="rId9"/>
    <p:sldId id="259" r:id="rId10"/>
    <p:sldId id="263" r:id="rId11"/>
    <p:sldId id="264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ABB7B-F856-4FE6-BC6A-852D0AD286A8}" v="1" dt="2022-06-18T19:33:42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Porubsky" userId="0aad5801abe3df2e" providerId="LiveId" clId="{081ABB7B-F856-4FE6-BC6A-852D0AD286A8}"/>
    <pc:docChg chg="undo custSel delSld modSld">
      <pc:chgData name="Stefan Porubsky" userId="0aad5801abe3df2e" providerId="LiveId" clId="{081ABB7B-F856-4FE6-BC6A-852D0AD286A8}" dt="2022-06-18T19:37:04.752" v="222" actId="1036"/>
      <pc:docMkLst>
        <pc:docMk/>
      </pc:docMkLst>
      <pc:sldChg chg="addSp modSp mod">
        <pc:chgData name="Stefan Porubsky" userId="0aad5801abe3df2e" providerId="LiveId" clId="{081ABB7B-F856-4FE6-BC6A-852D0AD286A8}" dt="2022-06-18T19:34:15.350" v="170" actId="1076"/>
        <pc:sldMkLst>
          <pc:docMk/>
          <pc:sldMk cId="228783070" sldId="256"/>
        </pc:sldMkLst>
        <pc:spChg chg="mod">
          <ac:chgData name="Stefan Porubsky" userId="0aad5801abe3df2e" providerId="LiveId" clId="{081ABB7B-F856-4FE6-BC6A-852D0AD286A8}" dt="2022-06-18T19:29:22.420" v="89" actId="113"/>
          <ac:spMkLst>
            <pc:docMk/>
            <pc:sldMk cId="228783070" sldId="256"/>
            <ac:spMk id="2" creationId="{4212CB77-9504-BA48-C027-AD05905AF515}"/>
          </ac:spMkLst>
        </pc:spChg>
        <pc:spChg chg="add mod">
          <ac:chgData name="Stefan Porubsky" userId="0aad5801abe3df2e" providerId="LiveId" clId="{081ABB7B-F856-4FE6-BC6A-852D0AD286A8}" dt="2022-06-18T19:34:15.350" v="170" actId="1076"/>
          <ac:spMkLst>
            <pc:docMk/>
            <pc:sldMk cId="228783070" sldId="256"/>
            <ac:spMk id="8" creationId="{13DDDE94-410D-23AF-59A8-999A285CD775}"/>
          </ac:spMkLst>
        </pc:spChg>
      </pc:sldChg>
      <pc:sldChg chg="modSp mod">
        <pc:chgData name="Stefan Porubsky" userId="0aad5801abe3df2e" providerId="LiveId" clId="{081ABB7B-F856-4FE6-BC6A-852D0AD286A8}" dt="2022-06-18T19:29:29.144" v="91" actId="113"/>
        <pc:sldMkLst>
          <pc:docMk/>
          <pc:sldMk cId="2297608490" sldId="257"/>
        </pc:sldMkLst>
        <pc:spChg chg="mod">
          <ac:chgData name="Stefan Porubsky" userId="0aad5801abe3df2e" providerId="LiveId" clId="{081ABB7B-F856-4FE6-BC6A-852D0AD286A8}" dt="2022-06-18T19:29:29.144" v="91" actId="113"/>
          <ac:spMkLst>
            <pc:docMk/>
            <pc:sldMk cId="2297608490" sldId="257"/>
            <ac:spMk id="3" creationId="{B8F39075-B5FB-24BF-DD57-ADCF2580BBF5}"/>
          </ac:spMkLst>
        </pc:spChg>
      </pc:sldChg>
      <pc:sldChg chg="modSp mod">
        <pc:chgData name="Stefan Porubsky" userId="0aad5801abe3df2e" providerId="LiveId" clId="{081ABB7B-F856-4FE6-BC6A-852D0AD286A8}" dt="2022-06-18T19:30:09.023" v="99" actId="113"/>
        <pc:sldMkLst>
          <pc:docMk/>
          <pc:sldMk cId="329918471" sldId="258"/>
        </pc:sldMkLst>
        <pc:spChg chg="mod">
          <ac:chgData name="Stefan Porubsky" userId="0aad5801abe3df2e" providerId="LiveId" clId="{081ABB7B-F856-4FE6-BC6A-852D0AD286A8}" dt="2022-06-18T19:30:09.023" v="99" actId="113"/>
          <ac:spMkLst>
            <pc:docMk/>
            <pc:sldMk cId="329918471" sldId="258"/>
            <ac:spMk id="3" creationId="{8F87F64B-0EC3-6218-E996-6B2FA64351D2}"/>
          </ac:spMkLst>
        </pc:spChg>
      </pc:sldChg>
      <pc:sldChg chg="modSp mod">
        <pc:chgData name="Stefan Porubsky" userId="0aad5801abe3df2e" providerId="LiveId" clId="{081ABB7B-F856-4FE6-BC6A-852D0AD286A8}" dt="2022-06-18T19:27:31.045" v="47" actId="14100"/>
        <pc:sldMkLst>
          <pc:docMk/>
          <pc:sldMk cId="2211907756" sldId="259"/>
        </pc:sldMkLst>
        <pc:spChg chg="mod">
          <ac:chgData name="Stefan Porubsky" userId="0aad5801abe3df2e" providerId="LiveId" clId="{081ABB7B-F856-4FE6-BC6A-852D0AD286A8}" dt="2022-06-18T19:27:13.977" v="33" actId="1076"/>
          <ac:spMkLst>
            <pc:docMk/>
            <pc:sldMk cId="2211907756" sldId="259"/>
            <ac:spMk id="6" creationId="{23478AC0-8DF9-4C5A-1A00-D2A50243CA87}"/>
          </ac:spMkLst>
        </pc:spChg>
        <pc:spChg chg="mod">
          <ac:chgData name="Stefan Porubsky" userId="0aad5801abe3df2e" providerId="LiveId" clId="{081ABB7B-F856-4FE6-BC6A-852D0AD286A8}" dt="2022-06-18T19:27:13.977" v="33" actId="1076"/>
          <ac:spMkLst>
            <pc:docMk/>
            <pc:sldMk cId="2211907756" sldId="259"/>
            <ac:spMk id="7" creationId="{4CF2EF76-4864-201A-569D-8FA09A202DE0}"/>
          </ac:spMkLst>
        </pc:spChg>
        <pc:spChg chg="mod">
          <ac:chgData name="Stefan Porubsky" userId="0aad5801abe3df2e" providerId="LiveId" clId="{081ABB7B-F856-4FE6-BC6A-852D0AD286A8}" dt="2022-06-18T19:27:26.571" v="46" actId="1038"/>
          <ac:spMkLst>
            <pc:docMk/>
            <pc:sldMk cId="2211907756" sldId="259"/>
            <ac:spMk id="8" creationId="{F829A1CA-478C-E554-F3C8-7B591BDFEBE2}"/>
          </ac:spMkLst>
        </pc:spChg>
        <pc:cxnChg chg="mod">
          <ac:chgData name="Stefan Porubsky" userId="0aad5801abe3df2e" providerId="LiveId" clId="{081ABB7B-F856-4FE6-BC6A-852D0AD286A8}" dt="2022-06-18T19:27:13.977" v="33" actId="1076"/>
          <ac:cxnSpMkLst>
            <pc:docMk/>
            <pc:sldMk cId="2211907756" sldId="259"/>
            <ac:cxnSpMk id="10" creationId="{1B6B981E-B27D-DEDB-2CF4-FAB476F8C132}"/>
          </ac:cxnSpMkLst>
        </pc:cxnChg>
        <pc:cxnChg chg="mod">
          <ac:chgData name="Stefan Porubsky" userId="0aad5801abe3df2e" providerId="LiveId" clId="{081ABB7B-F856-4FE6-BC6A-852D0AD286A8}" dt="2022-06-18T19:27:31.045" v="47" actId="14100"/>
          <ac:cxnSpMkLst>
            <pc:docMk/>
            <pc:sldMk cId="2211907756" sldId="259"/>
            <ac:cxnSpMk id="12" creationId="{4EC01732-A77E-234B-4F00-31C342568186}"/>
          </ac:cxnSpMkLst>
        </pc:cxnChg>
        <pc:cxnChg chg="mod">
          <ac:chgData name="Stefan Porubsky" userId="0aad5801abe3df2e" providerId="LiveId" clId="{081ABB7B-F856-4FE6-BC6A-852D0AD286A8}" dt="2022-06-18T19:27:13.977" v="33" actId="1076"/>
          <ac:cxnSpMkLst>
            <pc:docMk/>
            <pc:sldMk cId="2211907756" sldId="259"/>
            <ac:cxnSpMk id="14" creationId="{4C345086-99D2-544C-B019-3D6181C336ED}"/>
          </ac:cxnSpMkLst>
        </pc:cxnChg>
      </pc:sldChg>
      <pc:sldChg chg="modSp mod">
        <pc:chgData name="Stefan Porubsky" userId="0aad5801abe3df2e" providerId="LiveId" clId="{081ABB7B-F856-4FE6-BC6A-852D0AD286A8}" dt="2022-06-18T19:31:08.699" v="117" actId="113"/>
        <pc:sldMkLst>
          <pc:docMk/>
          <pc:sldMk cId="123488689" sldId="260"/>
        </pc:sldMkLst>
        <pc:spChg chg="mod">
          <ac:chgData name="Stefan Porubsky" userId="0aad5801abe3df2e" providerId="LiveId" clId="{081ABB7B-F856-4FE6-BC6A-852D0AD286A8}" dt="2022-06-18T19:31:08.699" v="117" actId="113"/>
          <ac:spMkLst>
            <pc:docMk/>
            <pc:sldMk cId="123488689" sldId="260"/>
            <ac:spMk id="3" creationId="{CD5A791A-CA24-93C5-3C45-F9156F834486}"/>
          </ac:spMkLst>
        </pc:spChg>
      </pc:sldChg>
      <pc:sldChg chg="modSp mod">
        <pc:chgData name="Stefan Porubsky" userId="0aad5801abe3df2e" providerId="LiveId" clId="{081ABB7B-F856-4FE6-BC6A-852D0AD286A8}" dt="2022-06-18T19:35:27.912" v="214" actId="1038"/>
        <pc:sldMkLst>
          <pc:docMk/>
          <pc:sldMk cId="3563298879" sldId="261"/>
        </pc:sldMkLst>
        <pc:spChg chg="mod">
          <ac:chgData name="Stefan Porubsky" userId="0aad5801abe3df2e" providerId="LiveId" clId="{081ABB7B-F856-4FE6-BC6A-852D0AD286A8}" dt="2022-06-18T19:35:20.101" v="184" actId="20577"/>
          <ac:spMkLst>
            <pc:docMk/>
            <pc:sldMk cId="3563298879" sldId="261"/>
            <ac:spMk id="3" creationId="{919C0ABE-BB5F-4BFA-DED1-C85CB2E39310}"/>
          </ac:spMkLst>
        </pc:spChg>
        <pc:spChg chg="mod">
          <ac:chgData name="Stefan Porubsky" userId="0aad5801abe3df2e" providerId="LiveId" clId="{081ABB7B-F856-4FE6-BC6A-852D0AD286A8}" dt="2022-06-18T19:35:27.912" v="214" actId="1038"/>
          <ac:spMkLst>
            <pc:docMk/>
            <pc:sldMk cId="3563298879" sldId="261"/>
            <ac:spMk id="10" creationId="{3CBECEFB-C969-260F-3104-3F595A0A2866}"/>
          </ac:spMkLst>
        </pc:spChg>
      </pc:sldChg>
      <pc:sldChg chg="modSp mod">
        <pc:chgData name="Stefan Porubsky" userId="0aad5801abe3df2e" providerId="LiveId" clId="{081ABB7B-F856-4FE6-BC6A-852D0AD286A8}" dt="2022-06-18T19:37:04.752" v="222" actId="1036"/>
        <pc:sldMkLst>
          <pc:docMk/>
          <pc:sldMk cId="4165019907" sldId="262"/>
        </pc:sldMkLst>
        <pc:spChg chg="mod">
          <ac:chgData name="Stefan Porubsky" userId="0aad5801abe3df2e" providerId="LiveId" clId="{081ABB7B-F856-4FE6-BC6A-852D0AD286A8}" dt="2022-06-18T19:37:04.752" v="222" actId="1036"/>
          <ac:spMkLst>
            <pc:docMk/>
            <pc:sldMk cId="4165019907" sldId="262"/>
            <ac:spMk id="2" creationId="{35DCBF7B-6B48-F0B4-ED0B-ED07A05E6D0D}"/>
          </ac:spMkLst>
        </pc:spChg>
      </pc:sldChg>
      <pc:sldChg chg="modSp mod">
        <pc:chgData name="Stefan Porubsky" userId="0aad5801abe3df2e" providerId="LiveId" clId="{081ABB7B-F856-4FE6-BC6A-852D0AD286A8}" dt="2022-06-18T19:31:24.378" v="121" actId="113"/>
        <pc:sldMkLst>
          <pc:docMk/>
          <pc:sldMk cId="1660050596" sldId="263"/>
        </pc:sldMkLst>
        <pc:spChg chg="mod">
          <ac:chgData name="Stefan Porubsky" userId="0aad5801abe3df2e" providerId="LiveId" clId="{081ABB7B-F856-4FE6-BC6A-852D0AD286A8}" dt="2022-06-18T19:31:24.378" v="121" actId="113"/>
          <ac:spMkLst>
            <pc:docMk/>
            <pc:sldMk cId="1660050596" sldId="263"/>
            <ac:spMk id="3" creationId="{43F31775-AAD2-594E-C577-A3C8AD642560}"/>
          </ac:spMkLst>
        </pc:spChg>
      </pc:sldChg>
      <pc:sldChg chg="del">
        <pc:chgData name="Stefan Porubsky" userId="0aad5801abe3df2e" providerId="LiveId" clId="{081ABB7B-F856-4FE6-BC6A-852D0AD286A8}" dt="2022-06-18T18:53:52.541" v="1" actId="2696"/>
        <pc:sldMkLst>
          <pc:docMk/>
          <pc:sldMk cId="1204779319" sldId="264"/>
        </pc:sldMkLst>
      </pc:sldChg>
      <pc:sldChg chg="del">
        <pc:chgData name="Stefan Porubsky" userId="0aad5801abe3df2e" providerId="LiveId" clId="{081ABB7B-F856-4FE6-BC6A-852D0AD286A8}" dt="2022-06-18T18:53:50.189" v="0" actId="2696"/>
        <pc:sldMkLst>
          <pc:docMk/>
          <pc:sldMk cId="1796225963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95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48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985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305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7546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350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785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46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427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169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323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94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846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061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48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22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8B17-61C9-46AF-B761-5B82470EDBA5}" type="datetimeFigureOut">
              <a:rPr lang="de-DE" smtClean="0"/>
              <a:t>19.06.2022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8B50118-346E-4860-A028-8A10413B0F6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9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7.svg"/><Relationship Id="rId7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30.jpg"/><Relationship Id="rId4" Type="http://schemas.openxmlformats.org/officeDocument/2006/relationships/image" Target="../media/image22.png"/><Relationship Id="rId9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iconscout.com/icon/bug-16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2CB77-9504-BA48-C027-AD05905AF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Skrabbel.io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3ABCD1-84A0-5F0D-C81A-AAA64ACC3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Jugend hackt 2022 Frankfurt am Main</a:t>
            </a:r>
          </a:p>
          <a:p>
            <a:r>
              <a:rPr lang="de-DE" dirty="0"/>
              <a:t>Erstellt von Sophia, Matheo, David und Samuel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4610E8-BC0B-D219-8A23-1B7324A88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45950">
            <a:off x="4306632" y="3088183"/>
            <a:ext cx="966057" cy="746142"/>
          </a:xfrm>
          <a:prstGeom prst="rect">
            <a:avLst/>
          </a:prstGeom>
        </p:spPr>
      </p:pic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6AFAA5D3-38F8-7354-D955-320530B062CB}"/>
              </a:ext>
            </a:extLst>
          </p:cNvPr>
          <p:cNvSpPr/>
          <p:nvPr/>
        </p:nvSpPr>
        <p:spPr>
          <a:xfrm>
            <a:off x="1213905" y="643564"/>
            <a:ext cx="3282594" cy="6214436"/>
          </a:xfrm>
          <a:custGeom>
            <a:avLst/>
            <a:gdLst>
              <a:gd name="connsiteX0" fmla="*/ 3116689 w 3116689"/>
              <a:gd name="connsiteY0" fmla="*/ 2514891 h 6302009"/>
              <a:gd name="connsiteX1" fmla="*/ 2378458 w 3116689"/>
              <a:gd name="connsiteY1" fmla="*/ 1835382 h 6302009"/>
              <a:gd name="connsiteX2" fmla="*/ 675493 w 3116689"/>
              <a:gd name="connsiteY2" fmla="*/ 1793437 h 6302009"/>
              <a:gd name="connsiteX3" fmla="*/ 46318 w 3116689"/>
              <a:gd name="connsiteY3" fmla="*/ 1281709 h 6302009"/>
              <a:gd name="connsiteX4" fmla="*/ 88263 w 3116689"/>
              <a:gd name="connsiteY4" fmla="*/ 417643 h 6302009"/>
              <a:gd name="connsiteX5" fmla="*/ 415434 w 3116689"/>
              <a:gd name="connsiteY5" fmla="*/ 14971 h 6302009"/>
              <a:gd name="connsiteX6" fmla="*/ 1078164 w 3116689"/>
              <a:gd name="connsiteY6" fmla="*/ 140806 h 6302009"/>
              <a:gd name="connsiteX7" fmla="*/ 1329834 w 3116689"/>
              <a:gd name="connsiteY7" fmla="*/ 652535 h 6302009"/>
              <a:gd name="connsiteX8" fmla="*/ 1304667 w 3116689"/>
              <a:gd name="connsiteY8" fmla="*/ 1332043 h 6302009"/>
              <a:gd name="connsiteX9" fmla="*/ 591603 w 3116689"/>
              <a:gd name="connsiteY9" fmla="*/ 2556836 h 6302009"/>
              <a:gd name="connsiteX10" fmla="*/ 398656 w 3116689"/>
              <a:gd name="connsiteY10" fmla="*/ 3622237 h 6302009"/>
              <a:gd name="connsiteX11" fmla="*/ 734216 w 3116689"/>
              <a:gd name="connsiteY11" fmla="*/ 4838641 h 6302009"/>
              <a:gd name="connsiteX12" fmla="*/ 1908674 w 3116689"/>
              <a:gd name="connsiteY12" fmla="*/ 5719485 h 6302009"/>
              <a:gd name="connsiteX13" fmla="*/ 2185511 w 3116689"/>
              <a:gd name="connsiteY13" fmla="*/ 6239603 h 6302009"/>
              <a:gd name="connsiteX14" fmla="*/ 2202289 w 3116689"/>
              <a:gd name="connsiteY14" fmla="*/ 6273159 h 630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6689" h="6302009">
                <a:moveTo>
                  <a:pt x="3116689" y="2514891"/>
                </a:moveTo>
                <a:cubicBezTo>
                  <a:pt x="2951006" y="2235257"/>
                  <a:pt x="2785324" y="1955624"/>
                  <a:pt x="2378458" y="1835382"/>
                </a:cubicBezTo>
                <a:cubicBezTo>
                  <a:pt x="1971592" y="1715140"/>
                  <a:pt x="1064183" y="1885716"/>
                  <a:pt x="675493" y="1793437"/>
                </a:cubicBezTo>
                <a:cubicBezTo>
                  <a:pt x="286803" y="1701158"/>
                  <a:pt x="144190" y="1511008"/>
                  <a:pt x="46318" y="1281709"/>
                </a:cubicBezTo>
                <a:cubicBezTo>
                  <a:pt x="-51554" y="1052410"/>
                  <a:pt x="26744" y="628766"/>
                  <a:pt x="88263" y="417643"/>
                </a:cubicBezTo>
                <a:cubicBezTo>
                  <a:pt x="149782" y="206520"/>
                  <a:pt x="250451" y="61110"/>
                  <a:pt x="415434" y="14971"/>
                </a:cubicBezTo>
                <a:cubicBezTo>
                  <a:pt x="580417" y="-31168"/>
                  <a:pt x="925764" y="34545"/>
                  <a:pt x="1078164" y="140806"/>
                </a:cubicBezTo>
                <a:cubicBezTo>
                  <a:pt x="1230564" y="247067"/>
                  <a:pt x="1292084" y="453996"/>
                  <a:pt x="1329834" y="652535"/>
                </a:cubicBezTo>
                <a:cubicBezTo>
                  <a:pt x="1367584" y="851074"/>
                  <a:pt x="1427705" y="1014660"/>
                  <a:pt x="1304667" y="1332043"/>
                </a:cubicBezTo>
                <a:cubicBezTo>
                  <a:pt x="1181629" y="1649426"/>
                  <a:pt x="742605" y="2175137"/>
                  <a:pt x="591603" y="2556836"/>
                </a:cubicBezTo>
                <a:cubicBezTo>
                  <a:pt x="440601" y="2938535"/>
                  <a:pt x="374887" y="3241936"/>
                  <a:pt x="398656" y="3622237"/>
                </a:cubicBezTo>
                <a:cubicBezTo>
                  <a:pt x="422425" y="4002538"/>
                  <a:pt x="482546" y="4489100"/>
                  <a:pt x="734216" y="4838641"/>
                </a:cubicBezTo>
                <a:cubicBezTo>
                  <a:pt x="985886" y="5188182"/>
                  <a:pt x="1666791" y="5485991"/>
                  <a:pt x="1908674" y="5719485"/>
                </a:cubicBezTo>
                <a:cubicBezTo>
                  <a:pt x="2150556" y="5952979"/>
                  <a:pt x="2136575" y="6147324"/>
                  <a:pt x="2185511" y="6239603"/>
                </a:cubicBezTo>
                <a:cubicBezTo>
                  <a:pt x="2234447" y="6331882"/>
                  <a:pt x="2218368" y="6302520"/>
                  <a:pt x="2202289" y="6273159"/>
                </a:cubicBez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8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39E58A-69B6-8698-82ED-F7AF71D1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F31775-AAD2-594E-C577-A3C8AD64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521"/>
            <a:ext cx="8596668" cy="4304841"/>
          </a:xfrm>
        </p:spPr>
        <p:txBody>
          <a:bodyPr>
            <a:normAutofit/>
          </a:bodyPr>
          <a:lstStyle/>
          <a:p>
            <a:r>
              <a:rPr lang="de-DE" sz="3200" dirty="0"/>
              <a:t>Mehr </a:t>
            </a:r>
            <a:r>
              <a:rPr lang="de-DE" sz="3200" b="1" dirty="0">
                <a:solidFill>
                  <a:schemeClr val="accent1"/>
                </a:solidFill>
              </a:rPr>
              <a:t>Arten</a:t>
            </a:r>
            <a:r>
              <a:rPr lang="de-DE" sz="3200" dirty="0"/>
              <a:t> hinzufügen</a:t>
            </a:r>
          </a:p>
          <a:p>
            <a:r>
              <a:rPr lang="de-DE" sz="3200" b="1" dirty="0">
                <a:solidFill>
                  <a:schemeClr val="accent1"/>
                </a:solidFill>
              </a:rPr>
              <a:t>Multiplayer</a:t>
            </a:r>
          </a:p>
          <a:p>
            <a:r>
              <a:rPr lang="de-DE" sz="3200" dirty="0"/>
              <a:t>Zusätzliche Features (z. B. Profilbild)</a:t>
            </a:r>
          </a:p>
          <a:p>
            <a:r>
              <a:rPr lang="de-DE" sz="3200" dirty="0"/>
              <a:t>Punktesystem (eventuell von Schnelligkeit abhängig)</a:t>
            </a:r>
          </a:p>
        </p:txBody>
      </p:sp>
    </p:spTree>
    <p:extLst>
      <p:ext uri="{BB962C8B-B14F-4D97-AF65-F5344CB8AC3E}">
        <p14:creationId xmlns:p14="http://schemas.microsoft.com/office/powerpoint/2010/main" val="166005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A86DE30B-5A62-7BE9-8263-BB492F268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915" y="-49649"/>
            <a:ext cx="12700000" cy="690764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BD565B9-0510-EB1B-9E3B-2304D1745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1087" y="444500"/>
            <a:ext cx="809625" cy="3048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32E2E6C-844E-9648-3EE8-FB0F7B7DC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8462" y="273050"/>
            <a:ext cx="676275" cy="6477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2E8C539-45EA-6B4A-01BE-23200F7BEF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0" r="8938"/>
          <a:stretch/>
        </p:blipFill>
        <p:spPr>
          <a:xfrm>
            <a:off x="5675310" y="2419352"/>
            <a:ext cx="1222758" cy="1206423"/>
          </a:xfrm>
          <a:prstGeom prst="rect">
            <a:avLst/>
          </a:prstGeom>
        </p:spPr>
      </p:pic>
      <p:pic>
        <p:nvPicPr>
          <p:cNvPr id="34" name="Grafik 33" descr="Ein Bild, das gelb, Blume, Pflanze, Insekt enthält.&#10;&#10;Automatisch generierte Beschreibung">
            <a:extLst>
              <a:ext uri="{FF2B5EF4-FFF2-40B4-BE49-F238E27FC236}">
                <a16:creationId xmlns:a16="http://schemas.microsoft.com/office/drawing/2014/main" id="{D9AC9C5C-D26C-970B-AF6B-0A4C1DAB88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0" t="17554" r="36108" b="24158"/>
          <a:stretch/>
        </p:blipFill>
        <p:spPr>
          <a:xfrm>
            <a:off x="3595689" y="2433641"/>
            <a:ext cx="1208282" cy="1192139"/>
          </a:xfrm>
          <a:prstGeom prst="rect">
            <a:avLst/>
          </a:prstGeom>
        </p:spPr>
      </p:pic>
      <p:pic>
        <p:nvPicPr>
          <p:cNvPr id="36" name="Grafik 35" descr="Ein Bild, das Schnecke, Molluske enthält.&#10;&#10;Automatisch generierte Beschreibung">
            <a:extLst>
              <a:ext uri="{FF2B5EF4-FFF2-40B4-BE49-F238E27FC236}">
                <a16:creationId xmlns:a16="http://schemas.microsoft.com/office/drawing/2014/main" id="{4373FF59-FDB2-056B-A33A-586E8EB1A0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0" t="9976" r="11216" b="1261"/>
          <a:stretch/>
        </p:blipFill>
        <p:spPr>
          <a:xfrm>
            <a:off x="1620902" y="2453553"/>
            <a:ext cx="1217548" cy="11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47655154-9C92-80F0-1AAE-AE882281882B}"/>
              </a:ext>
            </a:extLst>
          </p:cNvPr>
          <p:cNvSpPr/>
          <p:nvPr/>
        </p:nvSpPr>
        <p:spPr>
          <a:xfrm>
            <a:off x="2675072" y="1241571"/>
            <a:ext cx="2941544" cy="5478011"/>
          </a:xfrm>
          <a:custGeom>
            <a:avLst/>
            <a:gdLst>
              <a:gd name="connsiteX0" fmla="*/ 2911996 w 2941544"/>
              <a:gd name="connsiteY0" fmla="*/ 5478011 h 5478011"/>
              <a:gd name="connsiteX1" fmla="*/ 2811328 w 2941544"/>
              <a:gd name="connsiteY1" fmla="*/ 4798502 h 5478011"/>
              <a:gd name="connsiteX2" fmla="*/ 1880150 w 2941544"/>
              <a:gd name="connsiteY2" fmla="*/ 4077049 h 5478011"/>
              <a:gd name="connsiteX3" fmla="*/ 714080 w 2941544"/>
              <a:gd name="connsiteY3" fmla="*/ 3540154 h 5478011"/>
              <a:gd name="connsiteX4" fmla="*/ 101684 w 2941544"/>
              <a:gd name="connsiteY4" fmla="*/ 2801923 h 5478011"/>
              <a:gd name="connsiteX5" fmla="*/ 93295 w 2941544"/>
              <a:gd name="connsiteY5" fmla="*/ 1115735 h 5478011"/>
              <a:gd name="connsiteX6" fmla="*/ 1016084 w 2941544"/>
              <a:gd name="connsiteY6" fmla="*/ 50334 h 5478011"/>
              <a:gd name="connsiteX7" fmla="*/ 1016084 w 2941544"/>
              <a:gd name="connsiteY7" fmla="*/ 50334 h 5478011"/>
              <a:gd name="connsiteX8" fmla="*/ 1049640 w 2941544"/>
              <a:gd name="connsiteY8" fmla="*/ 0 h 5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1544" h="5478011">
                <a:moveTo>
                  <a:pt x="2911996" y="5478011"/>
                </a:moveTo>
                <a:cubicBezTo>
                  <a:pt x="2947649" y="5255003"/>
                  <a:pt x="2983302" y="5031995"/>
                  <a:pt x="2811328" y="4798502"/>
                </a:cubicBezTo>
                <a:cubicBezTo>
                  <a:pt x="2639354" y="4565009"/>
                  <a:pt x="2229691" y="4286774"/>
                  <a:pt x="1880150" y="4077049"/>
                </a:cubicBezTo>
                <a:cubicBezTo>
                  <a:pt x="1530609" y="3867324"/>
                  <a:pt x="1010491" y="3752675"/>
                  <a:pt x="714080" y="3540154"/>
                </a:cubicBezTo>
                <a:cubicBezTo>
                  <a:pt x="417669" y="3327633"/>
                  <a:pt x="205148" y="3205993"/>
                  <a:pt x="101684" y="2801923"/>
                </a:cubicBezTo>
                <a:cubicBezTo>
                  <a:pt x="-1780" y="2397853"/>
                  <a:pt x="-59105" y="1574333"/>
                  <a:pt x="93295" y="1115735"/>
                </a:cubicBezTo>
                <a:cubicBezTo>
                  <a:pt x="245695" y="657137"/>
                  <a:pt x="1016084" y="50334"/>
                  <a:pt x="1016084" y="50334"/>
                </a:cubicBezTo>
                <a:lnTo>
                  <a:pt x="1016084" y="50334"/>
                </a:lnTo>
                <a:lnTo>
                  <a:pt x="1049640" y="0"/>
                </a:lnTo>
              </a:path>
            </a:pathLst>
          </a:cu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DCBF7B-6B48-F0B4-ED0B-ED07A05E6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62" y="3234250"/>
            <a:ext cx="9473345" cy="649853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de-DE" b="1" dirty="0"/>
              <a:t>VIELEN DANK FÜR IHRE AUFMERKSAMKEIT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E2D980-D533-0997-5A12-3309A61E8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243941">
            <a:off x="3662815" y="638414"/>
            <a:ext cx="966057" cy="7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1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F39075-B5FB-24BF-DD57-ADCF2580B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652" y="1619583"/>
            <a:ext cx="4042445" cy="9679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6600" b="1" dirty="0">
                <a:solidFill>
                  <a:schemeClr val="accent1"/>
                </a:solidFill>
              </a:rPr>
              <a:t>Skrabbel.io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1390137-0368-D7AA-BE43-1DC3546F2762}"/>
              </a:ext>
            </a:extLst>
          </p:cNvPr>
          <p:cNvSpPr txBox="1">
            <a:spLocks/>
          </p:cNvSpPr>
          <p:nvPr/>
        </p:nvSpPr>
        <p:spPr>
          <a:xfrm>
            <a:off x="7279621" y="3843182"/>
            <a:ext cx="2959915" cy="82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4800" dirty="0"/>
              <a:t>krabbeln</a:t>
            </a:r>
          </a:p>
        </p:txBody>
      </p:sp>
      <p:pic>
        <p:nvPicPr>
          <p:cNvPr id="7" name="Grafik 6" descr="Biene mit einfarbiger Füllung">
            <a:extLst>
              <a:ext uri="{FF2B5EF4-FFF2-40B4-BE49-F238E27FC236}">
                <a16:creationId xmlns:a16="http://schemas.microsoft.com/office/drawing/2014/main" id="{9F657B58-39DC-161B-76CD-197AD296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395613">
            <a:off x="8979542" y="4526871"/>
            <a:ext cx="914400" cy="914400"/>
          </a:xfrm>
          <a:prstGeom prst="rect">
            <a:avLst/>
          </a:prstGeom>
        </p:spPr>
      </p:pic>
      <p:pic>
        <p:nvPicPr>
          <p:cNvPr id="9" name="Grafik 8" descr="Käfer mit einfarbiger Füllung">
            <a:extLst>
              <a:ext uri="{FF2B5EF4-FFF2-40B4-BE49-F238E27FC236}">
                <a16:creationId xmlns:a16="http://schemas.microsoft.com/office/drawing/2014/main" id="{D9342D90-55D9-8722-911C-1FF92A1BD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15634">
            <a:off x="7777227" y="4768189"/>
            <a:ext cx="1067449" cy="1067449"/>
          </a:xfrm>
          <a:prstGeom prst="rect">
            <a:avLst/>
          </a:prstGeom>
        </p:spPr>
      </p:pic>
      <p:pic>
        <p:nvPicPr>
          <p:cNvPr id="11" name="Grafik 10" descr="Ameise mit einfarbiger Füllung">
            <a:extLst>
              <a:ext uri="{FF2B5EF4-FFF2-40B4-BE49-F238E27FC236}">
                <a16:creationId xmlns:a16="http://schemas.microsoft.com/office/drawing/2014/main" id="{B1368DD8-0E3B-4797-A332-A5620F83C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76252">
            <a:off x="6615686" y="4300381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0A09F6-8276-6799-3560-8D4A642B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38" y="3766012"/>
            <a:ext cx="3820463" cy="9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8033C44-656F-583D-8B7C-FD695AD79611}"/>
              </a:ext>
            </a:extLst>
          </p:cNvPr>
          <p:cNvCxnSpPr>
            <a:cxnSpLocks/>
            <a:endCxn id="1026" idx="0"/>
          </p:cNvCxnSpPr>
          <p:nvPr/>
        </p:nvCxnSpPr>
        <p:spPr>
          <a:xfrm flipH="1">
            <a:off x="2910970" y="2386528"/>
            <a:ext cx="1049682" cy="1379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4420F0B-C289-F33F-8E27-602972CB1F91}"/>
              </a:ext>
            </a:extLst>
          </p:cNvPr>
          <p:cNvCxnSpPr>
            <a:cxnSpLocks/>
          </p:cNvCxnSpPr>
          <p:nvPr/>
        </p:nvCxnSpPr>
        <p:spPr>
          <a:xfrm>
            <a:off x="8010880" y="2386528"/>
            <a:ext cx="1049682" cy="1379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Grafik 3" descr="Heuschrecke mit einfarbiger Füllung">
            <a:extLst>
              <a:ext uri="{FF2B5EF4-FFF2-40B4-BE49-F238E27FC236}">
                <a16:creationId xmlns:a16="http://schemas.microsoft.com/office/drawing/2014/main" id="{C4215055-B7D8-705A-88EC-D4E7D005B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2368" y="3034134"/>
            <a:ext cx="1049681" cy="1049681"/>
          </a:xfrm>
          <a:prstGeom prst="rect">
            <a:avLst/>
          </a:prstGeom>
        </p:spPr>
      </p:pic>
      <p:pic>
        <p:nvPicPr>
          <p:cNvPr id="8" name="Grafik 7" descr="Schmetterling mit einfarbiger Füllung">
            <a:extLst>
              <a:ext uri="{FF2B5EF4-FFF2-40B4-BE49-F238E27FC236}">
                <a16:creationId xmlns:a16="http://schemas.microsoft.com/office/drawing/2014/main" id="{71DE4BFA-7DA5-7BF3-6E0B-400FCA2F58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63258">
            <a:off x="9417693" y="3198662"/>
            <a:ext cx="1266981" cy="1266981"/>
          </a:xfrm>
          <a:prstGeom prst="rect">
            <a:avLst/>
          </a:prstGeom>
        </p:spPr>
      </p:pic>
      <p:pic>
        <p:nvPicPr>
          <p:cNvPr id="12" name="Grafik 11" descr="Moskito mit einfarbiger Füllung">
            <a:extLst>
              <a:ext uri="{FF2B5EF4-FFF2-40B4-BE49-F238E27FC236}">
                <a16:creationId xmlns:a16="http://schemas.microsoft.com/office/drawing/2014/main" id="{65F2CA32-2187-52C7-8B76-17887298C0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30809">
            <a:off x="7649920" y="3018652"/>
            <a:ext cx="732666" cy="732666"/>
          </a:xfrm>
          <a:prstGeom prst="rect">
            <a:avLst/>
          </a:prstGeom>
        </p:spPr>
      </p:pic>
      <p:pic>
        <p:nvPicPr>
          <p:cNvPr id="16" name="Grafik 15" descr="Ameise mit einfarbiger Füllung">
            <a:extLst>
              <a:ext uri="{FF2B5EF4-FFF2-40B4-BE49-F238E27FC236}">
                <a16:creationId xmlns:a16="http://schemas.microsoft.com/office/drawing/2014/main" id="{2E476912-013E-B88E-F395-3E3348FE8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88650">
            <a:off x="6969603" y="5235898"/>
            <a:ext cx="717339" cy="717339"/>
          </a:xfrm>
          <a:prstGeom prst="rect">
            <a:avLst/>
          </a:prstGeom>
        </p:spPr>
      </p:pic>
      <p:pic>
        <p:nvPicPr>
          <p:cNvPr id="17" name="Grafik 16" descr="Moskito mit einfarbiger Füllung">
            <a:extLst>
              <a:ext uri="{FF2B5EF4-FFF2-40B4-BE49-F238E27FC236}">
                <a16:creationId xmlns:a16="http://schemas.microsoft.com/office/drawing/2014/main" id="{066761BA-596A-AA9D-902E-EE298EDD3C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569191" flipH="1">
            <a:off x="8851439" y="2521681"/>
            <a:ext cx="732666" cy="7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0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96B20-731E-D4D6-B8F8-684E195E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es?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7F64B-0EC3-6218-E996-6B2FA6435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70077"/>
            <a:ext cx="9070673" cy="4271285"/>
          </a:xfrm>
        </p:spPr>
        <p:txBody>
          <a:bodyPr>
            <a:normAutofit/>
          </a:bodyPr>
          <a:lstStyle/>
          <a:p>
            <a:r>
              <a:rPr lang="de-DE" sz="3200" dirty="0"/>
              <a:t>Wie </a:t>
            </a:r>
            <a:r>
              <a:rPr lang="de-DE" sz="3200" b="1" dirty="0">
                <a:solidFill>
                  <a:schemeClr val="accent1"/>
                </a:solidFill>
              </a:rPr>
              <a:t>skribbl.io </a:t>
            </a:r>
            <a:r>
              <a:rPr lang="de-DE" sz="3200" dirty="0"/>
              <a:t>(Montagsmaler online)</a:t>
            </a:r>
          </a:p>
          <a:p>
            <a:r>
              <a:rPr lang="de-DE" sz="3200" b="1" i="1" dirty="0"/>
              <a:t>ABER:</a:t>
            </a:r>
            <a:r>
              <a:rPr lang="de-DE" sz="3200" dirty="0"/>
              <a:t> Thema </a:t>
            </a:r>
            <a:r>
              <a:rPr lang="de-DE" sz="3200" b="1" dirty="0">
                <a:solidFill>
                  <a:schemeClr val="accent1"/>
                </a:solidFill>
              </a:rPr>
              <a:t>Insekten</a:t>
            </a:r>
            <a:r>
              <a:rPr lang="de-DE" sz="3200" dirty="0"/>
              <a:t> (Arten als zu erratende Begriffe)</a:t>
            </a:r>
          </a:p>
          <a:p>
            <a:pPr marL="0" indent="0">
              <a:buNone/>
            </a:pPr>
            <a:endParaRPr lang="de-DE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3200" dirty="0">
                <a:sym typeface="Wingdings" panose="05000000000000000000" pitchFamily="2" charset="2"/>
              </a:rPr>
              <a:t> Ziel: Menschen sollen </a:t>
            </a:r>
            <a:r>
              <a:rPr lang="de-DE" sz="3200" b="1" dirty="0">
                <a:solidFill>
                  <a:schemeClr val="accent1"/>
                </a:solidFill>
                <a:sym typeface="Wingdings" panose="05000000000000000000" pitchFamily="2" charset="2"/>
              </a:rPr>
              <a:t>über Insekten </a:t>
            </a:r>
            <a:r>
              <a:rPr lang="de-DE" sz="3200" dirty="0">
                <a:sym typeface="Wingdings" panose="05000000000000000000" pitchFamily="2" charset="2"/>
              </a:rPr>
              <a:t>und deren </a:t>
            </a:r>
            <a:r>
              <a:rPr lang="de-DE" sz="3200" b="1" dirty="0">
                <a:solidFill>
                  <a:schemeClr val="accent1"/>
                </a:solidFill>
                <a:sym typeface="Wingdings" panose="05000000000000000000" pitchFamily="2" charset="2"/>
              </a:rPr>
              <a:t>Artensterben</a:t>
            </a:r>
            <a:r>
              <a:rPr lang="de-DE" sz="3200" dirty="0">
                <a:sym typeface="Wingdings" panose="05000000000000000000" pitchFamily="2" charset="2"/>
              </a:rPr>
              <a:t> auf </a:t>
            </a:r>
            <a:r>
              <a:rPr lang="de-DE" sz="3200" b="1" dirty="0">
                <a:solidFill>
                  <a:schemeClr val="accent1"/>
                </a:solidFill>
                <a:sym typeface="Wingdings" panose="05000000000000000000" pitchFamily="2" charset="2"/>
              </a:rPr>
              <a:t>spielerische Weise </a:t>
            </a:r>
            <a:r>
              <a:rPr lang="de-DE" sz="3200" dirty="0">
                <a:sym typeface="Wingdings" panose="05000000000000000000" pitchFamily="2" charset="2"/>
              </a:rPr>
              <a:t>erfahren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2991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37E12-5571-88BC-531D-1EFCF2D1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9C0ABE-BB5F-4BFA-DED1-C85CB2E39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9685"/>
            <a:ext cx="8596668" cy="4581678"/>
          </a:xfrm>
        </p:spPr>
        <p:txBody>
          <a:bodyPr>
            <a:normAutofit/>
          </a:bodyPr>
          <a:lstStyle/>
          <a:p>
            <a:r>
              <a:rPr lang="de-DE" sz="3200" dirty="0"/>
              <a:t>Klar und </a:t>
            </a:r>
            <a:r>
              <a:rPr lang="de-DE" sz="3200" b="1" dirty="0">
                <a:solidFill>
                  <a:schemeClr val="accent1"/>
                </a:solidFill>
              </a:rPr>
              <a:t>übersichtlich</a:t>
            </a:r>
          </a:p>
          <a:p>
            <a:r>
              <a:rPr lang="de-DE" sz="3200" b="1" dirty="0">
                <a:solidFill>
                  <a:schemeClr val="accent1"/>
                </a:solidFill>
              </a:rPr>
              <a:t>Vektorgrafiken</a:t>
            </a:r>
            <a:r>
              <a:rPr lang="de-DE" sz="3200" dirty="0"/>
              <a:t> (SVG)</a:t>
            </a:r>
          </a:p>
          <a:p>
            <a:r>
              <a:rPr lang="de-DE" sz="3200" dirty="0"/>
              <a:t>Farbpalette mit </a:t>
            </a:r>
            <a:r>
              <a:rPr lang="de-DE" sz="3200" b="1" dirty="0">
                <a:solidFill>
                  <a:schemeClr val="accent1"/>
                </a:solidFill>
              </a:rPr>
              <a:t>Grüntönen</a:t>
            </a:r>
            <a:r>
              <a:rPr lang="de-DE" sz="3200" dirty="0"/>
              <a:t> </a:t>
            </a:r>
            <a:r>
              <a:rPr lang="de-DE" sz="3200" dirty="0">
                <a:sym typeface="Wingdings" panose="05000000000000000000" pitchFamily="2" charset="2"/>
              </a:rPr>
              <a:t> draußen</a:t>
            </a:r>
            <a:endParaRPr lang="de-DE" sz="3200" b="1" dirty="0">
              <a:solidFill>
                <a:schemeClr val="accent1"/>
              </a:solidFill>
              <a:sym typeface="Wingdings" panose="05000000000000000000" pitchFamily="2" charset="2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AC94B5-A5A1-37FB-4B09-A2D4507B1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04" t="64155" r="69148" b="20471"/>
          <a:stretch/>
        </p:blipFill>
        <p:spPr>
          <a:xfrm>
            <a:off x="2205762" y="3750524"/>
            <a:ext cx="5539811" cy="17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98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18BE730-3653-CC49-9C94-E29235A02CA3}"/>
              </a:ext>
            </a:extLst>
          </p:cNvPr>
          <p:cNvGrpSpPr/>
          <p:nvPr/>
        </p:nvGrpSpPr>
        <p:grpSpPr>
          <a:xfrm>
            <a:off x="549873" y="2037383"/>
            <a:ext cx="8622494" cy="4820619"/>
            <a:chOff x="1680994" y="4369500"/>
            <a:chExt cx="5296377" cy="296107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F07E66F-001F-C63C-27B0-14CC43AE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4628" y="4369500"/>
              <a:ext cx="1762743" cy="1361469"/>
            </a:xfrm>
            <a:prstGeom prst="rect">
              <a:avLst/>
            </a:prstGeom>
          </p:spPr>
        </p:pic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FDF2DDAE-68B5-EE3A-1E20-82E29D502218}"/>
                </a:ext>
              </a:extLst>
            </p:cNvPr>
            <p:cNvCxnSpPr>
              <a:cxnSpLocks/>
            </p:cNvCxnSpPr>
            <p:nvPr/>
          </p:nvCxnSpPr>
          <p:spPr>
            <a:xfrm>
              <a:off x="3923753" y="5163183"/>
              <a:ext cx="888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730F90B-18B2-72E3-9000-056FABDE61CC}"/>
                </a:ext>
              </a:extLst>
            </p:cNvPr>
            <p:cNvSpPr txBox="1"/>
            <p:nvPr/>
          </p:nvSpPr>
          <p:spPr>
            <a:xfrm>
              <a:off x="1680994" y="7053572"/>
              <a:ext cx="32968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Quelle: </a:t>
              </a:r>
              <a:r>
                <a:rPr lang="de-DE" sz="1200" dirty="0">
                  <a:hlinkClick r:id="rId4"/>
                </a:rPr>
                <a:t>https://iconscout.com/icon/bug-168</a:t>
              </a:r>
              <a:r>
                <a:rPr lang="de-DE" sz="1200" dirty="0"/>
                <a:t> </a:t>
              </a:r>
            </a:p>
          </p:txBody>
        </p:sp>
        <p:pic>
          <p:nvPicPr>
            <p:cNvPr id="7" name="Picture 2" descr="Bug Icon - Download in Glyph Style">
              <a:extLst>
                <a:ext uri="{FF2B5EF4-FFF2-40B4-BE49-F238E27FC236}">
                  <a16:creationId xmlns:a16="http://schemas.microsoft.com/office/drawing/2014/main" id="{D41ABDDB-6EB9-BB42-01E1-75F84842C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992" y="4469940"/>
              <a:ext cx="1386485" cy="1386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218D2FF8-2136-4403-0D0F-CB51719C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2723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18D2FF8-2136-4403-0D0F-CB51719C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7A7F04F-CFD0-873C-62B1-2279D0960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1718" y="1930400"/>
            <a:ext cx="4787900" cy="37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6728E-F111-7E69-9BC3-19CFFB92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5A791A-CA24-93C5-3C45-F9156F834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2297"/>
            <a:ext cx="8596668" cy="4439065"/>
          </a:xfrm>
        </p:spPr>
        <p:txBody>
          <a:bodyPr>
            <a:normAutofit/>
          </a:bodyPr>
          <a:lstStyle/>
          <a:p>
            <a:r>
              <a:rPr lang="de-DE" sz="3200" dirty="0"/>
              <a:t>Programmiert mit:</a:t>
            </a:r>
          </a:p>
          <a:p>
            <a:pPr lvl="1"/>
            <a:r>
              <a:rPr lang="de-DE" sz="2800" dirty="0"/>
              <a:t>HTML</a:t>
            </a:r>
          </a:p>
          <a:p>
            <a:pPr lvl="1"/>
            <a:r>
              <a:rPr lang="de-DE" sz="2800" dirty="0"/>
              <a:t>CSS</a:t>
            </a:r>
          </a:p>
          <a:p>
            <a:pPr lvl="1"/>
            <a:r>
              <a:rPr lang="de-DE" sz="2800" dirty="0"/>
              <a:t>Python</a:t>
            </a:r>
          </a:p>
          <a:p>
            <a:pPr lvl="1"/>
            <a:r>
              <a:rPr lang="de-DE" sz="2800" dirty="0"/>
              <a:t>JavaScript</a:t>
            </a:r>
          </a:p>
          <a:p>
            <a:r>
              <a:rPr lang="de-DE" sz="3200" dirty="0"/>
              <a:t>Datenbank zu den </a:t>
            </a:r>
            <a:r>
              <a:rPr lang="de-DE" sz="3200" b="1" dirty="0">
                <a:solidFill>
                  <a:schemeClr val="accent1"/>
                </a:solidFill>
              </a:rPr>
              <a:t>einzelnen Arten </a:t>
            </a:r>
            <a:r>
              <a:rPr lang="de-DE" sz="3200" dirty="0"/>
              <a:t>mit </a:t>
            </a:r>
            <a:r>
              <a:rPr lang="de-DE" sz="3200" b="1" dirty="0">
                <a:solidFill>
                  <a:schemeClr val="accent1"/>
                </a:solidFill>
              </a:rPr>
              <a:t>SQL</a:t>
            </a:r>
          </a:p>
          <a:p>
            <a:endParaRPr lang="de-DE" sz="3200" dirty="0"/>
          </a:p>
          <a:p>
            <a:endParaRPr lang="de-DE" sz="3200" dirty="0"/>
          </a:p>
        </p:txBody>
      </p:sp>
      <p:pic>
        <p:nvPicPr>
          <p:cNvPr id="4" name="Grafik 3" descr="Käfer mit einfarbiger Füllung">
            <a:extLst>
              <a:ext uri="{FF2B5EF4-FFF2-40B4-BE49-F238E27FC236}">
                <a16:creationId xmlns:a16="http://schemas.microsoft.com/office/drawing/2014/main" id="{7529A2B3-0587-0952-5BA2-36390B5DC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97303">
            <a:off x="8430370" y="1846933"/>
            <a:ext cx="1067449" cy="10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Ein Bild, das Text, Monitor, Screenshot, schwarz enthält.&#10;&#10;Automatisch generierte Beschreibung">
            <a:extLst>
              <a:ext uri="{FF2B5EF4-FFF2-40B4-BE49-F238E27FC236}">
                <a16:creationId xmlns:a16="http://schemas.microsoft.com/office/drawing/2014/main" id="{90B5FFE3-CDCB-0273-61FC-8CEFFA610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314" y="-1"/>
            <a:ext cx="12729029" cy="689489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AB83B4F-09FA-A7AB-40F4-50C6D69D7304}"/>
              </a:ext>
            </a:extLst>
          </p:cNvPr>
          <p:cNvSpPr txBox="1"/>
          <p:nvPr/>
        </p:nvSpPr>
        <p:spPr>
          <a:xfrm>
            <a:off x="4920344" y="6065835"/>
            <a:ext cx="296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JavaScript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E19CBE-6295-80DF-2315-BC5B3C4133AA}"/>
              </a:ext>
            </a:extLst>
          </p:cNvPr>
          <p:cNvSpPr txBox="1"/>
          <p:nvPr/>
        </p:nvSpPr>
        <p:spPr>
          <a:xfrm>
            <a:off x="10642600" y="5715001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CSS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AAAD3EF-62A6-1B5B-7FA6-FA3A21F2F447}"/>
              </a:ext>
            </a:extLst>
          </p:cNvPr>
          <p:cNvSpPr txBox="1"/>
          <p:nvPr/>
        </p:nvSpPr>
        <p:spPr>
          <a:xfrm>
            <a:off x="5619750" y="5230951"/>
            <a:ext cx="296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44447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4180B894-1EAF-FFF3-2C6C-09973E2CA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2400" y="-16226"/>
            <a:ext cx="12661900" cy="68869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708905B-2A55-3149-6B1D-71B0E7984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1087" y="444500"/>
            <a:ext cx="809625" cy="3048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BA6DEE7-8D92-053A-D15C-0DD36DE15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8462" y="273050"/>
            <a:ext cx="6762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77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129</Words>
  <Application>Microsoft Office PowerPoint</Application>
  <PresentationFormat>Breitbild</PresentationFormat>
  <Paragraphs>33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Facette</vt:lpstr>
      <vt:lpstr>Skrabbel.io</vt:lpstr>
      <vt:lpstr>PowerPoint-Präsentation</vt:lpstr>
      <vt:lpstr>Wie funktioniert es?</vt:lpstr>
      <vt:lpstr>Design</vt:lpstr>
      <vt:lpstr>Logo</vt:lpstr>
      <vt:lpstr>Logo</vt:lpstr>
      <vt:lpstr>Technik</vt:lpstr>
      <vt:lpstr>PowerPoint-Präsentation</vt:lpstr>
      <vt:lpstr>PowerPoint-Präsentation</vt:lpstr>
      <vt:lpstr>Ausblick</vt:lpstr>
      <vt:lpstr>PowerPoint-Präsentation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Skrabbel.io</dc:title>
  <dc:creator>Stefan Porubsky</dc:creator>
  <cp:lastModifiedBy>Stefan Porubsky</cp:lastModifiedBy>
  <cp:revision>7</cp:revision>
  <dcterms:created xsi:type="dcterms:W3CDTF">2022-06-18T16:54:37Z</dcterms:created>
  <dcterms:modified xsi:type="dcterms:W3CDTF">2022-06-19T10:03:55Z</dcterms:modified>
</cp:coreProperties>
</file>